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4A45E8-75AE-42B3-B51A-B24B9635EC8F}" type="datetimeFigureOut">
              <a:rPr lang="fr-FR" smtClean="0"/>
              <a:pPr/>
              <a:t>21/03/2016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075424-2373-4196-A764-1A530198504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VOYAGE SCOLAIRE EN ITALIE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Du lundi 4 avril 2016 au samedi 9 avril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6 : samedi 9 avril : Italie-France</a:t>
            </a:r>
          </a:p>
          <a:p>
            <a:endParaRPr lang="fr-FR" dirty="0" smtClean="0"/>
          </a:p>
          <a:p>
            <a:pPr>
              <a:buNone/>
            </a:pPr>
            <a:r>
              <a:rPr lang="fr-FR" sz="2000" dirty="0" smtClean="0"/>
              <a:t>Petit-déjeuner en cours de route et panier repas pour le déjeuner inclus. 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Retour sur le parking de l’établissement prévu vers 20h. 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Vie du groupe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Quelques règles élémentaires à respecter : </a:t>
            </a:r>
          </a:p>
          <a:p>
            <a:r>
              <a:rPr lang="fr-FR" dirty="0" smtClean="0"/>
              <a:t>Dans le car : respecter les règles habituelles: la ceinture, la propreté… </a:t>
            </a:r>
          </a:p>
          <a:p>
            <a:endParaRPr lang="fr-FR" dirty="0" smtClean="0"/>
          </a:p>
          <a:p>
            <a:r>
              <a:rPr lang="fr-FR" dirty="0" smtClean="0"/>
              <a:t>A l’hôtel : Les journées seront denses et fatigantes; les nuits doivent donc être reposantes et réparatrices pour tous.  Aucun bruit après 22h.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Dans la journée : il est essentiel que chacun soit attentif aux consignes (heures et lieux de </a:t>
            </a:r>
            <a:r>
              <a:rPr lang="fr-FR" dirty="0" err="1" smtClean="0"/>
              <a:t>rdv</a:t>
            </a:r>
            <a:r>
              <a:rPr lang="fr-FR" dirty="0" smtClean="0"/>
              <a:t>) et les respecte.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Quoi emporter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b="1" u="sng" dirty="0" smtClean="0"/>
              <a:t>Les bagages </a:t>
            </a:r>
          </a:p>
          <a:p>
            <a:pPr>
              <a:buNone/>
            </a:pPr>
            <a:r>
              <a:rPr lang="fr-FR" sz="2000" dirty="0" smtClean="0"/>
              <a:t>Une seule valise étiquetée à votre nom (inaccessible le 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jour) et un sac à dos contenant le repas froid, un vêtement d’appoint et un vêtement de pluie, appareil photo, menus objets personnels, que chacun gardera avec lui. Ainsi que stylos et bloc-notes. </a:t>
            </a:r>
          </a:p>
          <a:p>
            <a:r>
              <a:rPr lang="fr-FR" sz="2000" b="1" u="sng" dirty="0" smtClean="0"/>
              <a:t>Prévoir :  </a:t>
            </a:r>
          </a:p>
          <a:p>
            <a:pPr>
              <a:buNone/>
            </a:pPr>
            <a:r>
              <a:rPr lang="fr-FR" sz="2000" dirty="0" smtClean="0"/>
              <a:t>Pyjama chaud, pull chaud, des chaussures confortables et une tenue de pluie efficace (prévoir une paire de chaussures de rechange). Trousse de toilette et petite pharmacie personnelle (</a:t>
            </a:r>
            <a:r>
              <a:rPr lang="fr-FR" sz="2000" dirty="0" smtClean="0">
                <a:solidFill>
                  <a:srgbClr val="FF0000"/>
                </a:solidFill>
              </a:rPr>
              <a:t>ordonnance indispensable</a:t>
            </a:r>
            <a:r>
              <a:rPr lang="fr-FR" sz="2000" dirty="0" smtClean="0"/>
              <a:t>). </a:t>
            </a:r>
          </a:p>
          <a:p>
            <a:r>
              <a:rPr lang="fr-FR" sz="2000" b="1" u="sng" dirty="0" smtClean="0"/>
              <a:t>Argent de poche</a:t>
            </a:r>
          </a:p>
          <a:p>
            <a:endParaRPr lang="fr-FR" sz="2000" b="1" u="sng" dirty="0" smtClean="0"/>
          </a:p>
          <a:p>
            <a:r>
              <a:rPr lang="fr-FR" sz="2000" b="1" u="sng" dirty="0" smtClean="0"/>
              <a:t>Ne pas emporter d’objets de valeur. </a:t>
            </a:r>
            <a:r>
              <a:rPr lang="fr-FR" sz="2000" dirty="0" smtClean="0"/>
              <a:t>Les participants sont entièrement responsables des objets laissés dans le car ou à l’hôtel. 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téléphone : </a:t>
            </a:r>
          </a:p>
          <a:p>
            <a:pPr>
              <a:buNone/>
            </a:pPr>
            <a:r>
              <a:rPr lang="fr-FR" sz="2000" dirty="0" smtClean="0"/>
              <a:t>Direct parents : 0892690130</a:t>
            </a:r>
          </a:p>
          <a:p>
            <a:pPr>
              <a:buNone/>
            </a:pPr>
            <a:r>
              <a:rPr lang="fr-FR" sz="2000" dirty="0" smtClean="0"/>
              <a:t>Code voyage : 306441</a:t>
            </a:r>
          </a:p>
          <a:p>
            <a:pPr>
              <a:buNone/>
            </a:pPr>
            <a:r>
              <a:rPr lang="fr-FR" sz="2000" dirty="0" smtClean="0"/>
              <a:t>Voyage collège Olympe de Gouges</a:t>
            </a:r>
          </a:p>
          <a:p>
            <a:pPr>
              <a:buNone/>
            </a:pPr>
            <a:r>
              <a:rPr lang="fr-FR" sz="2000" dirty="0" smtClean="0"/>
              <a:t>Du 4 au 9 avril</a:t>
            </a:r>
          </a:p>
          <a:p>
            <a:pPr>
              <a:buNone/>
            </a:pPr>
            <a:r>
              <a:rPr lang="fr-FR" sz="2000" dirty="0" smtClean="0"/>
              <a:t>Nom de l’organisateur : Thalassa</a:t>
            </a:r>
          </a:p>
          <a:p>
            <a:r>
              <a:rPr lang="fr-FR" dirty="0" smtClean="0"/>
              <a:t>Le téléphone portable sera strictement interdit lors des visites. </a:t>
            </a:r>
          </a:p>
          <a:p>
            <a:pPr>
              <a:buNone/>
            </a:pPr>
            <a:r>
              <a:rPr lang="fr-FR" sz="2000" dirty="0" smtClean="0"/>
              <a:t>Appel de l’étranger en France : 00 33 + votre numéro  sans le 0</a:t>
            </a:r>
          </a:p>
          <a:p>
            <a:pPr>
              <a:buNone/>
            </a:pP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Documents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Carte nationale d’identité ou passeport</a:t>
            </a:r>
          </a:p>
          <a:p>
            <a:r>
              <a:rPr lang="fr-FR" dirty="0" smtClean="0"/>
              <a:t>Carte européenne d’assurance maladie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coût du voyage était au départ d’environ 450 euros.</a:t>
            </a:r>
          </a:p>
          <a:p>
            <a:r>
              <a:rPr lang="fr-FR" dirty="0" smtClean="0"/>
              <a:t>Il a été réduit à 348.88 grâce à des aides et des subventions : </a:t>
            </a:r>
          </a:p>
          <a:p>
            <a:pPr>
              <a:buFontTx/>
              <a:buChar char="-"/>
            </a:pPr>
            <a:r>
              <a:rPr lang="fr-FR" dirty="0" smtClean="0"/>
              <a:t>Du voyagiste, qui a réduit le prix initial en incluant pour le même montant des prestations qui au départ étaient en plus. + prime de bienvenue et prime pour adhésion à une ARELA.</a:t>
            </a:r>
          </a:p>
          <a:p>
            <a:pPr>
              <a:buFontTx/>
              <a:buChar char="-"/>
            </a:pPr>
            <a:r>
              <a:rPr lang="fr-FR" dirty="0" smtClean="0"/>
              <a:t>Du collège et en particulier du FSE qui a contribué à réduire le coût du voyage. </a:t>
            </a:r>
          </a:p>
          <a:p>
            <a:pPr>
              <a:buFontTx/>
              <a:buChar char="-"/>
            </a:pPr>
            <a:r>
              <a:rPr lang="fr-FR" dirty="0" smtClean="0"/>
              <a:t>De la FCPE</a:t>
            </a:r>
          </a:p>
          <a:p>
            <a:pPr>
              <a:buFontTx/>
              <a:buChar char="-"/>
            </a:pPr>
            <a:r>
              <a:rPr lang="fr-FR" dirty="0" smtClean="0"/>
              <a:t>Et surtout de la mairie de Saint-Médard d’</a:t>
            </a:r>
            <a:r>
              <a:rPr lang="fr-FR" dirty="0" err="1" smtClean="0"/>
              <a:t>Eyrans</a:t>
            </a:r>
            <a:r>
              <a:rPr lang="fr-FR" dirty="0" smtClean="0"/>
              <a:t> qui a alloué une somme plus que substantielle. A déduire du montant initial.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Equipe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Mme BERTHELOT : professeur de latin</a:t>
            </a:r>
          </a:p>
          <a:p>
            <a:r>
              <a:rPr lang="fr-FR" dirty="0" smtClean="0"/>
              <a:t>Mme CHAUDET: professeur de français</a:t>
            </a:r>
          </a:p>
          <a:p>
            <a:r>
              <a:rPr lang="fr-FR" dirty="0" smtClean="0"/>
              <a:t>M. PERRIER  : professeur de mathématiques</a:t>
            </a:r>
          </a:p>
          <a:p>
            <a:r>
              <a:rPr lang="fr-FR" dirty="0" smtClean="0"/>
              <a:t>M. ROCCO : professeur de physique-chimie</a:t>
            </a:r>
          </a:p>
          <a:p>
            <a:endParaRPr lang="fr-FR" dirty="0" smtClean="0"/>
          </a:p>
          <a:p>
            <a:r>
              <a:rPr lang="fr-FR" dirty="0" smtClean="0"/>
              <a:t>Professeur organisateur : Mme Berthelot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Choix du programme en lien direct avec le programme de 4</a:t>
            </a:r>
            <a:r>
              <a:rPr lang="fr-FR" baseline="30000" dirty="0" smtClean="0"/>
              <a:t>e</a:t>
            </a:r>
            <a:r>
              <a:rPr lang="fr-FR" dirty="0" smtClean="0"/>
              <a:t>/ 3</a:t>
            </a:r>
            <a:r>
              <a:rPr lang="fr-FR" baseline="30000" dirty="0" smtClean="0"/>
              <a:t>e</a:t>
            </a:r>
            <a:r>
              <a:rPr lang="fr-FR" dirty="0" smtClean="0"/>
              <a:t> : le forum romain, le Colisée, Pompéi, le Vésuve. </a:t>
            </a:r>
          </a:p>
          <a:p>
            <a:r>
              <a:rPr lang="fr-FR" dirty="0" smtClean="0"/>
              <a:t>Découvrir les lieux et œuvres étudiés en classe.</a:t>
            </a:r>
          </a:p>
          <a:p>
            <a:r>
              <a:rPr lang="fr-FR" dirty="0" smtClean="0"/>
              <a:t>Faire travailler les élèves avant, pendant, après. Pour ce faire : recherches, exposés, enquête, carnet de voyage ont été ou seront à réaliser. </a:t>
            </a:r>
            <a:r>
              <a:rPr lang="fr-FR" dirty="0" smtClean="0">
                <a:solidFill>
                  <a:srgbClr val="C00000"/>
                </a:solidFill>
              </a:rPr>
              <a:t>Ne pas oublier de quoi écrire, un </a:t>
            </a:r>
            <a:r>
              <a:rPr lang="fr-FR" dirty="0" err="1" smtClean="0">
                <a:solidFill>
                  <a:srgbClr val="C00000"/>
                </a:solidFill>
              </a:rPr>
              <a:t>bloc-note</a:t>
            </a:r>
            <a:r>
              <a:rPr lang="fr-FR" dirty="0" smtClean="0">
                <a:solidFill>
                  <a:srgbClr val="C00000"/>
                </a:solidFill>
              </a:rPr>
              <a:t> ou/et des feuilles. </a:t>
            </a:r>
            <a:endParaRPr lang="fr-FR" dirty="0" smtClean="0"/>
          </a:p>
          <a:p>
            <a:r>
              <a:rPr lang="fr-FR" dirty="0" smtClean="0"/>
              <a:t>Apprendre l’autonomie</a:t>
            </a:r>
          </a:p>
          <a:p>
            <a:r>
              <a:rPr lang="fr-FR" dirty="0" smtClean="0"/>
              <a:t>Vivre en groupe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 1 : lundi 4 avril 2016</a:t>
            </a:r>
          </a:p>
          <a:p>
            <a:pPr>
              <a:buNone/>
            </a:pPr>
            <a:r>
              <a:rPr lang="fr-FR" sz="2000" dirty="0" smtClean="0"/>
              <a:t>Rendez-vous sur le parking du collège à </a:t>
            </a:r>
            <a:r>
              <a:rPr lang="fr-FR" sz="2000" dirty="0" smtClean="0">
                <a:solidFill>
                  <a:srgbClr val="FF0000"/>
                </a:solidFill>
              </a:rPr>
              <a:t>9H30.</a:t>
            </a:r>
          </a:p>
          <a:p>
            <a:pPr>
              <a:buNone/>
            </a:pPr>
            <a:r>
              <a:rPr lang="fr-FR" sz="2000" dirty="0" smtClean="0"/>
              <a:t>Départ en bus. Nuit en car. </a:t>
            </a:r>
          </a:p>
          <a:p>
            <a:pPr>
              <a:buNone/>
            </a:pPr>
            <a:endParaRPr lang="fr-FR" sz="2400" dirty="0" smtClean="0"/>
          </a:p>
          <a:p>
            <a:pPr algn="just">
              <a:buNone/>
            </a:pPr>
            <a:r>
              <a:rPr lang="fr-FR" sz="2000" dirty="0" smtClean="0">
                <a:solidFill>
                  <a:srgbClr val="FF0000"/>
                </a:solidFill>
              </a:rPr>
              <a:t>Les élèves ne doivent pas oublier d’apporter le pique-nique pour le repas du midi et du soir. 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57676"/>
            <a:ext cx="9544050" cy="12811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Jour 2  : mardi 5 avril : La Rome antique</a:t>
            </a:r>
          </a:p>
          <a:p>
            <a:pPr>
              <a:buNone/>
            </a:pPr>
            <a:r>
              <a:rPr lang="fr-FR" sz="2000" dirty="0" smtClean="0"/>
              <a:t>Visite guidée le ville de Rome et jeux de hasard. Un carnet d’enquête sera fourni à chaque élève qui, au sein d’équipes préconstituées, trouvera jour après jour les indices dans les lieux visités. 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Dépôt du groupe vers 7h au centre ville. </a:t>
            </a:r>
          </a:p>
          <a:p>
            <a:pPr>
              <a:buNone/>
            </a:pPr>
            <a:r>
              <a:rPr lang="fr-FR" sz="2000" dirty="0" smtClean="0"/>
              <a:t>Petit-déjeuner à Rome à 8h Bar San </a:t>
            </a:r>
            <a:r>
              <a:rPr lang="fr-FR" sz="2000" dirty="0" err="1" smtClean="0"/>
              <a:t>Clemente</a:t>
            </a:r>
            <a:r>
              <a:rPr lang="fr-FR" sz="2000" dirty="0" smtClean="0"/>
              <a:t>. 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Découverte du Forum poumon de la ville antique.</a:t>
            </a:r>
            <a:r>
              <a:rPr lang="fr-FR" sz="2000" dirty="0" smtClean="0"/>
              <a:t> 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Déjeuner au restaurant Pizza Forum à 12H30.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du Colisée à 15H25 .</a:t>
            </a:r>
          </a:p>
          <a:p>
            <a:pPr>
              <a:buNone/>
            </a:pPr>
            <a:r>
              <a:rPr lang="fr-FR" sz="2000" dirty="0" smtClean="0"/>
              <a:t>Départ en car pour l’hôtel : installation, dîner et nuit à </a:t>
            </a:r>
            <a:r>
              <a:rPr lang="fr-FR" sz="2000" dirty="0" err="1" smtClean="0"/>
              <a:t>Fiuggi</a:t>
            </a:r>
            <a:r>
              <a:rPr lang="fr-FR" sz="2000" dirty="0" smtClean="0"/>
              <a:t>, hôtel </a:t>
            </a:r>
            <a:r>
              <a:rPr lang="fr-FR" sz="2000" dirty="0" err="1" smtClean="0"/>
              <a:t>Siviglia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3 : mercredi 6 avril : Pouzzoles et Naples</a:t>
            </a:r>
          </a:p>
          <a:p>
            <a:pPr>
              <a:buNone/>
            </a:pPr>
            <a:r>
              <a:rPr lang="fr-FR" sz="2000" dirty="0" smtClean="0"/>
              <a:t>Le thème du sport dans l’Antiquité et les exercices de culture générale permettront de dévoiler les secrets de l’enquête petit à petit…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Petit-déjeuner. Départ pour la Campanie. 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de la Solfatare avec ses fameuses fumeroles puis de l’amphithéâtre de Pouzzoles. </a:t>
            </a:r>
          </a:p>
          <a:p>
            <a:pPr>
              <a:buNone/>
            </a:pPr>
            <a:r>
              <a:rPr lang="fr-FR" sz="2000" dirty="0" smtClean="0"/>
              <a:t>Déjeuner pris sous forme de panier repas. Départ pour Naples. 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du musée archéologique, l’un des musées les plus remarquables d’Europe pour sa collection d’Antiquités. </a:t>
            </a:r>
          </a:p>
          <a:p>
            <a:pPr>
              <a:buNone/>
            </a:pPr>
            <a:r>
              <a:rPr lang="fr-FR" sz="2000" dirty="0" smtClean="0"/>
              <a:t>Installation, dîner et nuit à l’hôtel Villa Serena à </a:t>
            </a:r>
            <a:r>
              <a:rPr lang="fr-FR" sz="2000" dirty="0" err="1" smtClean="0"/>
              <a:t>Castellammare</a:t>
            </a:r>
            <a:r>
              <a:rPr lang="fr-FR" sz="2000" dirty="0" smtClean="0"/>
              <a:t> Di </a:t>
            </a:r>
            <a:r>
              <a:rPr lang="fr-FR" sz="2000" dirty="0" err="1" smtClean="0"/>
              <a:t>Stabia</a:t>
            </a:r>
            <a:r>
              <a:rPr lang="fr-FR" sz="2000" smtClean="0"/>
              <a:t>. </a:t>
            </a: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4 : jeudi 7 avril : </a:t>
            </a:r>
            <a:r>
              <a:rPr lang="fr-FR" dirty="0" err="1" smtClean="0"/>
              <a:t>Boscoreale</a:t>
            </a:r>
            <a:r>
              <a:rPr lang="fr-FR" dirty="0" smtClean="0"/>
              <a:t>-</a:t>
            </a:r>
            <a:r>
              <a:rPr lang="fr-FR" dirty="0" err="1" smtClean="0"/>
              <a:t>Oplontis</a:t>
            </a:r>
            <a:r>
              <a:rPr lang="fr-FR" dirty="0" smtClean="0"/>
              <a:t>- Herculanum</a:t>
            </a:r>
          </a:p>
          <a:p>
            <a:pPr>
              <a:buNone/>
            </a:pPr>
            <a:r>
              <a:rPr lang="fr-FR" sz="2000" dirty="0" smtClean="0"/>
              <a:t>Petit-déjeuner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du musée </a:t>
            </a:r>
            <a:r>
              <a:rPr lang="fr-FR" sz="2000" dirty="0" err="1" smtClean="0">
                <a:solidFill>
                  <a:srgbClr val="C00000"/>
                </a:solidFill>
              </a:rPr>
              <a:t>Boscoreale</a:t>
            </a:r>
            <a:r>
              <a:rPr lang="fr-FR" sz="2000" dirty="0" smtClean="0">
                <a:solidFill>
                  <a:srgbClr val="C00000"/>
                </a:solidFill>
              </a:rPr>
              <a:t> à 10h et 10h20 : </a:t>
            </a:r>
            <a:r>
              <a:rPr lang="fr-FR" sz="2000" dirty="0" smtClean="0"/>
              <a:t>témoignage  exceptionnel de la vie économique avant l’éruption du volcan et </a:t>
            </a:r>
            <a:r>
              <a:rPr lang="fr-FR" sz="2000" dirty="0" smtClean="0">
                <a:solidFill>
                  <a:srgbClr val="C00000"/>
                </a:solidFill>
              </a:rPr>
              <a:t>visite de la villa </a:t>
            </a:r>
            <a:r>
              <a:rPr lang="fr-FR" sz="2000" dirty="0" err="1" smtClean="0">
                <a:solidFill>
                  <a:srgbClr val="C00000"/>
                </a:solidFill>
              </a:rPr>
              <a:t>Oplontis</a:t>
            </a:r>
            <a:r>
              <a:rPr lang="fr-FR" sz="2000" dirty="0" smtClean="0">
                <a:solidFill>
                  <a:srgbClr val="C00000"/>
                </a:solidFill>
              </a:rPr>
              <a:t> à 12h et 12h30, </a:t>
            </a:r>
            <a:r>
              <a:rPr lang="fr-FR" sz="2000" dirty="0" smtClean="0"/>
              <a:t>célèbre pour ses décorations pariétales bien conservées, à Torre </a:t>
            </a:r>
            <a:r>
              <a:rPr lang="fr-FR" sz="2000" dirty="0" err="1" smtClean="0"/>
              <a:t>Annunziata</a:t>
            </a:r>
            <a:r>
              <a:rPr lang="fr-FR" sz="2000" dirty="0" smtClean="0"/>
              <a:t>. </a:t>
            </a:r>
          </a:p>
          <a:p>
            <a:pPr>
              <a:buNone/>
            </a:pPr>
            <a:endParaRPr lang="fr-FR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2000" dirty="0" smtClean="0"/>
              <a:t>Déjeuner pris sous forme de panier-repas. 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du site d’Herculanum à 14h40 et 16h40, </a:t>
            </a:r>
            <a:r>
              <a:rPr lang="fr-FR" sz="2000" dirty="0" smtClean="0"/>
              <a:t>une ville de villégiature pour les riches romains. </a:t>
            </a:r>
          </a:p>
          <a:p>
            <a:pPr>
              <a:buNone/>
            </a:pPr>
            <a:r>
              <a:rPr lang="fr-FR" sz="2000" dirty="0" smtClean="0"/>
              <a:t>Dîner et nuit à l’Hôtel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du voyage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Jour 5 : vendredi 8 avril : Pompéi</a:t>
            </a:r>
          </a:p>
          <a:p>
            <a:pPr>
              <a:buNone/>
            </a:pPr>
            <a:r>
              <a:rPr lang="fr-FR" sz="2000" dirty="0" smtClean="0"/>
              <a:t>Petit-déjeuner. </a:t>
            </a:r>
          </a:p>
          <a:p>
            <a:pPr>
              <a:buNone/>
            </a:pPr>
            <a:r>
              <a:rPr lang="fr-FR" sz="2000" dirty="0" smtClean="0"/>
              <a:t>Le car dépose le groupe à Pompéi. 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Visite du site de Pompéi à 9h20 avec ses boutiques, </a:t>
            </a:r>
            <a:r>
              <a:rPr lang="fr-FR" sz="2000" dirty="0" err="1" smtClean="0">
                <a:solidFill>
                  <a:srgbClr val="C00000"/>
                </a:solidFill>
              </a:rPr>
              <a:t>thermopolia</a:t>
            </a:r>
            <a:r>
              <a:rPr lang="fr-FR" sz="2000" dirty="0" smtClean="0">
                <a:solidFill>
                  <a:srgbClr val="C00000"/>
                </a:solidFill>
              </a:rPr>
              <a:t>, rues, temples, forum, odéon, théâtre, amphithéâtre, thermes. </a:t>
            </a:r>
          </a:p>
          <a:p>
            <a:pPr>
              <a:buNone/>
            </a:pPr>
            <a:endParaRPr lang="fr-FR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2000" dirty="0" smtClean="0"/>
              <a:t>Déjeuner pris sous forme de panier repas. 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</a:rPr>
              <a:t>Continuation de la visite et clôture de l’enquête. </a:t>
            </a:r>
          </a:p>
          <a:p>
            <a:pPr>
              <a:buNone/>
            </a:pPr>
            <a:endParaRPr lang="fr-FR" sz="2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sz="2000" dirty="0" smtClean="0"/>
              <a:t>Dîner pizza au restaurant le M.E.C à Pompéi à 19h. </a:t>
            </a:r>
          </a:p>
          <a:p>
            <a:pPr>
              <a:buNone/>
            </a:pPr>
            <a:r>
              <a:rPr lang="fr-FR" sz="2000" dirty="0" smtClean="0"/>
              <a:t>Nuit en car. </a:t>
            </a:r>
          </a:p>
          <a:p>
            <a:pPr>
              <a:buNone/>
            </a:pPr>
            <a:endParaRPr lang="fr-FR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943</Words>
  <Application>Microsoft Office PowerPoint</Application>
  <PresentationFormat>Affichage à l'écran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VOYAGE SCOLAIRE EN ITALIE</vt:lpstr>
      <vt:lpstr>Présentation Equipe</vt:lpstr>
      <vt:lpstr>Objectifs du voyage</vt:lpstr>
      <vt:lpstr>Programme du voyage</vt:lpstr>
      <vt:lpstr>Diapositive 5</vt:lpstr>
      <vt:lpstr>Programme du voyage</vt:lpstr>
      <vt:lpstr>Programme du voyage</vt:lpstr>
      <vt:lpstr>Programme du voyage</vt:lpstr>
      <vt:lpstr>Programme du voyage</vt:lpstr>
      <vt:lpstr>Programme du voyage</vt:lpstr>
      <vt:lpstr>Vie du groupe</vt:lpstr>
      <vt:lpstr>Quoi emporter ?</vt:lpstr>
      <vt:lpstr>Rappel</vt:lpstr>
      <vt:lpstr>Documents</vt:lpstr>
      <vt:lpstr>BUDGET DU VOYAGE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VOYAGE SCOLAIRE EN ITALIE</dc:title>
  <dc:creator>judith berthelot</dc:creator>
  <cp:lastModifiedBy>gestion</cp:lastModifiedBy>
  <cp:revision>22</cp:revision>
  <dcterms:created xsi:type="dcterms:W3CDTF">2016-03-13T15:56:53Z</dcterms:created>
  <dcterms:modified xsi:type="dcterms:W3CDTF">2016-03-21T17:31:10Z</dcterms:modified>
</cp:coreProperties>
</file>