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6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60E0C3-117B-4C09-8BCB-5454882FD5F6}" type="datetimeFigureOut">
              <a:rPr lang="fr-FR" smtClean="0"/>
              <a:pPr/>
              <a:t>26/02/2018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F433B1-57FA-456B-808B-18F9A420E6EE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VOYAGE EN GRECE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Du lundi 19 mars au vendredi 23 mars 2018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Visite du théâtre et du sanctuaire d’</a:t>
            </a:r>
            <a:r>
              <a:rPr lang="fr-FR" dirty="0" smtClean="0">
                <a:solidFill>
                  <a:srgbClr val="FF0000"/>
                </a:solidFill>
              </a:rPr>
              <a:t>Epidaure, </a:t>
            </a:r>
            <a:r>
              <a:rPr lang="fr-FR" dirty="0" smtClean="0"/>
              <a:t>haut lieu de la médecine grecque. 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Au retour, arrêt rapide au </a:t>
            </a:r>
            <a:r>
              <a:rPr lang="fr-FR" dirty="0" smtClean="0">
                <a:solidFill>
                  <a:srgbClr val="FF0000"/>
                </a:solidFill>
              </a:rPr>
              <a:t>canal de Corinthe. </a:t>
            </a:r>
          </a:p>
          <a:p>
            <a:r>
              <a:rPr lang="fr-FR" dirty="0" smtClean="0"/>
              <a:t>Dîner et nuit à l’hôtel.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Jour 5 : </a:t>
            </a:r>
            <a:r>
              <a:rPr lang="fr-FR" dirty="0" smtClean="0"/>
              <a:t>Vendredi 23 mars : Athènes </a:t>
            </a:r>
            <a:r>
              <a:rPr lang="fr-FR" dirty="0" smtClean="0"/>
              <a:t>– France</a:t>
            </a:r>
          </a:p>
          <a:p>
            <a:r>
              <a:rPr lang="fr-FR" dirty="0" err="1" smtClean="0"/>
              <a:t>Petit-Déjeuner</a:t>
            </a:r>
            <a:r>
              <a:rPr lang="fr-FR" dirty="0" smtClean="0"/>
              <a:t>. </a:t>
            </a:r>
          </a:p>
          <a:p>
            <a:r>
              <a:rPr lang="fr-FR" dirty="0" smtClean="0"/>
              <a:t>4H30  : Transfert en car à l’aéroport. </a:t>
            </a:r>
          </a:p>
          <a:p>
            <a:r>
              <a:rPr lang="fr-FR" dirty="0" smtClean="0"/>
              <a:t>Vol Athènes/ Toulouse via Francfort. Départ 7H25.</a:t>
            </a:r>
          </a:p>
          <a:p>
            <a:r>
              <a:rPr lang="fr-FR" dirty="0" smtClean="0"/>
              <a:t>Arrivée 12H10 à Toulouse. </a:t>
            </a:r>
          </a:p>
          <a:p>
            <a:r>
              <a:rPr lang="fr-FR" dirty="0" smtClean="0"/>
              <a:t>Transfert de l’aéroport à l’établissement. Arrivée prévue vers 16H. </a:t>
            </a:r>
            <a:r>
              <a:rPr lang="fr-FR" dirty="0" smtClean="0">
                <a:solidFill>
                  <a:srgbClr val="FF0000"/>
                </a:solidFill>
              </a:rPr>
              <a:t>Déjeuner non inclus. 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Vie du groupe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Quelques règles élémentaires à respecter : </a:t>
            </a:r>
          </a:p>
          <a:p>
            <a:r>
              <a:rPr lang="fr-FR" dirty="0" smtClean="0"/>
              <a:t>Dans le car : respecter les règles habituelles: la ceinture, la propreté, la politesse avec le chauffeur… </a:t>
            </a:r>
          </a:p>
          <a:p>
            <a:endParaRPr lang="fr-FR" dirty="0" smtClean="0"/>
          </a:p>
          <a:p>
            <a:r>
              <a:rPr lang="fr-FR" dirty="0" smtClean="0"/>
              <a:t>A l’hôtel : Les journées seront denses et fatigantes; les nuits doivent donc être reposantes et réparatrices pour tous.  Aucun bruit après 22h.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Dans la journée : il est essentiel que chacun soit attentif aux consignes (heures et lieux de </a:t>
            </a:r>
            <a:r>
              <a:rPr lang="fr-FR" dirty="0" err="1" smtClean="0"/>
              <a:t>rdv</a:t>
            </a:r>
            <a:r>
              <a:rPr lang="fr-FR" dirty="0" smtClean="0"/>
              <a:t>) et les respecte.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Quoi emporter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2800" b="1" u="sng" dirty="0" smtClean="0"/>
              <a:t>Les bagages </a:t>
            </a:r>
          </a:p>
          <a:p>
            <a:pPr>
              <a:buNone/>
            </a:pPr>
            <a:r>
              <a:rPr lang="fr-FR" sz="2800" dirty="0" smtClean="0"/>
              <a:t>Une valise étiquetée à votre nom (bagage en soute limité à 23 kg) et un sac à dos ou bagage cabine (dimensions 55X40X23 8kg).</a:t>
            </a:r>
          </a:p>
          <a:p>
            <a:r>
              <a:rPr lang="fr-FR" sz="2800" b="1" u="sng" dirty="0" smtClean="0"/>
              <a:t>Prévoir :  </a:t>
            </a:r>
          </a:p>
          <a:p>
            <a:pPr>
              <a:buNone/>
            </a:pPr>
            <a:r>
              <a:rPr lang="fr-FR" sz="2800" dirty="0" smtClean="0"/>
              <a:t>Des chaussures confortables et une tenue de pluie efficace (prévoir une paire de chaussures de rechange). Trousse de toilette et petite pharmacie personnelle (</a:t>
            </a:r>
            <a:r>
              <a:rPr lang="fr-FR" sz="2800" dirty="0" smtClean="0">
                <a:solidFill>
                  <a:srgbClr val="FF0000"/>
                </a:solidFill>
              </a:rPr>
              <a:t>ordonnance indispensable</a:t>
            </a:r>
            <a:r>
              <a:rPr lang="fr-FR" sz="2800" dirty="0" smtClean="0"/>
              <a:t>). </a:t>
            </a:r>
          </a:p>
          <a:p>
            <a:r>
              <a:rPr lang="fr-FR" sz="2800" b="1" u="sng" dirty="0" smtClean="0"/>
              <a:t>Argent de poche</a:t>
            </a:r>
          </a:p>
          <a:p>
            <a:endParaRPr lang="fr-FR" sz="2800" b="1" u="sng" dirty="0" smtClean="0"/>
          </a:p>
          <a:p>
            <a:r>
              <a:rPr lang="fr-FR" sz="2800" b="1" u="sng" dirty="0" smtClean="0"/>
              <a:t>Ne pas emporter d’objets de valeur. </a:t>
            </a:r>
            <a:r>
              <a:rPr lang="fr-FR" sz="2800" dirty="0" smtClean="0"/>
              <a:t>Les participants sont entièrement responsables des objets laissés dans le car ou à l’hôtel.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dirty="0" smtClean="0"/>
              <a:t>Voyage collège Olympe de Gouges</a:t>
            </a:r>
          </a:p>
          <a:p>
            <a:pPr>
              <a:buNone/>
            </a:pPr>
            <a:r>
              <a:rPr lang="fr-FR" sz="2800" dirty="0" smtClean="0"/>
              <a:t>Du 19 mars au 23 mars 2018</a:t>
            </a:r>
          </a:p>
          <a:p>
            <a:pPr>
              <a:buNone/>
            </a:pPr>
            <a:r>
              <a:rPr lang="fr-FR" sz="2800" dirty="0" smtClean="0"/>
              <a:t>Nom de l’organisateur : Thalassa</a:t>
            </a:r>
          </a:p>
          <a:p>
            <a:r>
              <a:rPr lang="fr-FR" dirty="0" smtClean="0"/>
              <a:t>Le téléphone portable sera strictement interdit le soir. </a:t>
            </a:r>
          </a:p>
          <a:p>
            <a:pPr>
              <a:buNone/>
            </a:pPr>
            <a:r>
              <a:rPr lang="fr-FR" sz="2800" dirty="0" smtClean="0"/>
              <a:t>Appel de l’étranger en France : 00 33 + votre numéro  sans le 0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Carte nationale d’identité ou passeport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Carte européenne d’assurance maladie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Autorisation de sortie du territoire avec CI du </a:t>
            </a:r>
            <a:r>
              <a:rPr lang="fr-FR" smtClean="0">
                <a:solidFill>
                  <a:srgbClr val="FF0000"/>
                </a:solidFill>
              </a:rPr>
              <a:t>parent signataire.  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coût du voyage était au départ d’environ 467 euros auquel il fallait rajouter 3 euros de taxe de séjour et 9 euros d’assurance annulation individuelle soit un total de 479 euros. </a:t>
            </a:r>
          </a:p>
          <a:p>
            <a:r>
              <a:rPr lang="fr-FR" dirty="0" smtClean="0"/>
              <a:t>Il a été réduit 446 euros grâce à  une participation du collège et en particulier du FSE qui a contribué à réduire le coût du voyage. </a:t>
            </a:r>
          </a:p>
          <a:p>
            <a:pPr>
              <a:buFontTx/>
              <a:buChar char="-"/>
            </a:pPr>
            <a:r>
              <a:rPr lang="fr-FR" dirty="0" smtClean="0"/>
              <a:t>De la FCPE qui a également participé.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VOYAGE EN GRECE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smtClean="0"/>
              <a:t>BON VOYAGE A TOUS</a:t>
            </a:r>
            <a:endParaRPr lang="fr-FR" dirty="0"/>
          </a:p>
        </p:txBody>
      </p:sp>
      <p:pic>
        <p:nvPicPr>
          <p:cNvPr id="23554" name="Picture 2" descr="Résultat de recherche d'images pour &quot;Parthénon&quot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2306" r="1230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Equipe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Mme BERTHELOT : professeur de latin</a:t>
            </a:r>
          </a:p>
          <a:p>
            <a:r>
              <a:rPr lang="fr-FR" dirty="0" smtClean="0"/>
              <a:t>Mme MARCERON: professeur de français</a:t>
            </a:r>
          </a:p>
          <a:p>
            <a:r>
              <a:rPr lang="fr-FR" dirty="0" smtClean="0"/>
              <a:t>M. PERRIER  : professeur de mathématiques</a:t>
            </a:r>
          </a:p>
          <a:p>
            <a:r>
              <a:rPr lang="fr-FR" dirty="0" smtClean="0"/>
              <a:t>M. ROCCO : professeur de physique-chimie</a:t>
            </a:r>
          </a:p>
          <a:p>
            <a:endParaRPr lang="fr-FR" dirty="0" smtClean="0"/>
          </a:p>
          <a:p>
            <a:r>
              <a:rPr lang="fr-FR" dirty="0" smtClean="0"/>
              <a:t>Professeur organisateur : Mme Berthelot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Choix du programme en lien direct avec le programme de 3</a:t>
            </a:r>
            <a:r>
              <a:rPr lang="fr-FR" baseline="30000" dirty="0" smtClean="0"/>
              <a:t>e</a:t>
            </a:r>
            <a:r>
              <a:rPr lang="fr-FR" dirty="0" smtClean="0"/>
              <a:t> : le théâtre, l’architecture, l’agora et la démocratie, le siècle de Périclès, la mythologie </a:t>
            </a:r>
            <a:r>
              <a:rPr lang="fr-FR" dirty="0" err="1" smtClean="0"/>
              <a:t>gréco-Romaine</a:t>
            </a:r>
            <a:r>
              <a:rPr lang="fr-FR" dirty="0" smtClean="0"/>
              <a:t>… </a:t>
            </a:r>
          </a:p>
          <a:p>
            <a:r>
              <a:rPr lang="fr-FR" dirty="0" smtClean="0"/>
              <a:t>Découvrir les lieux et œuvres étudiés en classe.</a:t>
            </a:r>
          </a:p>
          <a:p>
            <a:r>
              <a:rPr lang="fr-FR" dirty="0" smtClean="0"/>
              <a:t>Faire travailler les élèves avant, pendant, après. Pour ce faire : recherches, exposés, carnet de voyage ont été ou seront à réaliser. </a:t>
            </a:r>
            <a:r>
              <a:rPr lang="fr-FR" dirty="0" smtClean="0">
                <a:solidFill>
                  <a:srgbClr val="C00000"/>
                </a:solidFill>
              </a:rPr>
              <a:t>Ne pas oublier de quoi écrire, un </a:t>
            </a:r>
            <a:r>
              <a:rPr lang="fr-FR" dirty="0" err="1" smtClean="0">
                <a:solidFill>
                  <a:srgbClr val="C00000"/>
                </a:solidFill>
              </a:rPr>
              <a:t>bloc-note</a:t>
            </a:r>
            <a:r>
              <a:rPr lang="fr-FR" dirty="0" smtClean="0">
                <a:solidFill>
                  <a:srgbClr val="C00000"/>
                </a:solidFill>
              </a:rPr>
              <a:t> ou/et des feuilles. </a:t>
            </a:r>
            <a:endParaRPr lang="fr-FR" dirty="0" smtClean="0"/>
          </a:p>
          <a:p>
            <a:r>
              <a:rPr lang="fr-FR" dirty="0" smtClean="0"/>
              <a:t>Apprendre l’autonomie</a:t>
            </a:r>
          </a:p>
          <a:p>
            <a:r>
              <a:rPr lang="fr-FR" dirty="0" smtClean="0"/>
              <a:t>Vivre en groupe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 1 : lundi 19 mars 2018</a:t>
            </a:r>
          </a:p>
          <a:p>
            <a:pPr>
              <a:buNone/>
            </a:pPr>
            <a:r>
              <a:rPr lang="fr-FR" sz="2800" dirty="0" smtClean="0"/>
              <a:t>Rendez-vous sur le parking du collège à 1H30</a:t>
            </a:r>
            <a:endParaRPr lang="fr-FR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2800" dirty="0" smtClean="0"/>
              <a:t>Départ en bus jusqu’à Toulouse. </a:t>
            </a:r>
          </a:p>
          <a:p>
            <a:pPr>
              <a:buNone/>
            </a:pPr>
            <a:r>
              <a:rPr lang="fr-FR" sz="2800" dirty="0" smtClean="0"/>
              <a:t>Embarquement et départ de Toulouse à 7h05. </a:t>
            </a:r>
          </a:p>
          <a:p>
            <a:pPr>
              <a:buNone/>
            </a:pPr>
            <a:r>
              <a:rPr lang="fr-FR" sz="2800" dirty="0" smtClean="0"/>
              <a:t>Vol Toulouse/Athènes via Francfort. Vol Lufthansa. </a:t>
            </a:r>
          </a:p>
          <a:p>
            <a:pPr>
              <a:buNone/>
            </a:pPr>
            <a:r>
              <a:rPr lang="fr-FR" sz="2800" dirty="0" smtClean="0"/>
              <a:t>Arrivée à 16H45. </a:t>
            </a:r>
          </a:p>
          <a:p>
            <a:pPr>
              <a:buNone/>
            </a:pPr>
            <a:r>
              <a:rPr lang="fr-FR" sz="2800" dirty="0" smtClean="0"/>
              <a:t>Accueil à l’aéroport et transfert en car à l’hôtel </a:t>
            </a:r>
            <a:r>
              <a:rPr lang="fr-FR" sz="2800" dirty="0" err="1" smtClean="0"/>
              <a:t>Siagas</a:t>
            </a:r>
            <a:r>
              <a:rPr lang="fr-FR" sz="2800" dirty="0" smtClean="0"/>
              <a:t>. </a:t>
            </a:r>
          </a:p>
          <a:p>
            <a:pPr>
              <a:buNone/>
            </a:pPr>
            <a:r>
              <a:rPr lang="fr-FR" sz="2800" dirty="0" smtClean="0"/>
              <a:t>Installation, dîner et nuit à </a:t>
            </a:r>
            <a:r>
              <a:rPr lang="fr-FR" sz="2800" dirty="0" err="1" smtClean="0"/>
              <a:t>Agioi</a:t>
            </a:r>
            <a:r>
              <a:rPr lang="fr-FR" sz="2800" dirty="0" smtClean="0"/>
              <a:t> </a:t>
            </a:r>
            <a:r>
              <a:rPr lang="fr-FR" sz="2800" dirty="0" err="1" smtClean="0"/>
              <a:t>Theodoroi</a:t>
            </a:r>
            <a:r>
              <a:rPr lang="fr-FR" sz="2800" dirty="0" smtClean="0"/>
              <a:t>.</a:t>
            </a:r>
          </a:p>
          <a:p>
            <a:pPr>
              <a:buNone/>
            </a:pPr>
            <a:endParaRPr lang="fr-FR" sz="3200" dirty="0" smtClean="0"/>
          </a:p>
          <a:p>
            <a:pPr algn="just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Les élèves ne doivent pas oublier d’apporter un en-cas pour le petit-déjeuner et un repas pour le midi (normalement repas dans l’avion mais léger). 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Grèce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2050" name="AutoShape 2" descr="Résultat de recherche d'images pour &quot;carte de la Grè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2" name="Picture 4" descr="https://herodotethourioi.files.wordpress.com/2014/01/carte_grece_sim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142984"/>
            <a:ext cx="5922757" cy="55930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Jour 2 : mardi 20 mars : Athènes</a:t>
            </a:r>
          </a:p>
          <a:p>
            <a:r>
              <a:rPr lang="fr-FR" dirty="0" smtClean="0"/>
              <a:t>Petit-déjeuner</a:t>
            </a:r>
          </a:p>
          <a:p>
            <a:pPr lvl="1"/>
            <a:r>
              <a:rPr lang="fr-FR" dirty="0" smtClean="0"/>
              <a:t>8h : Départ pour Athènes et rencontre avec notre guide : visite de </a:t>
            </a:r>
            <a:r>
              <a:rPr lang="fr-FR" dirty="0" smtClean="0">
                <a:solidFill>
                  <a:srgbClr val="FF0000"/>
                </a:solidFill>
              </a:rPr>
              <a:t>l’Agora grecque  </a:t>
            </a:r>
            <a:r>
              <a:rPr lang="fr-FR" dirty="0" smtClean="0"/>
              <a:t>puis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visite de </a:t>
            </a:r>
            <a:r>
              <a:rPr lang="fr-FR" dirty="0" smtClean="0">
                <a:solidFill>
                  <a:srgbClr val="FF0000"/>
                </a:solidFill>
              </a:rPr>
              <a:t>l’Acropole, </a:t>
            </a:r>
            <a:r>
              <a:rPr lang="fr-FR" dirty="0" smtClean="0"/>
              <a:t>reflet d’une civilisation exceptionnelle comme en témoignent ses monuments </a:t>
            </a:r>
            <a:r>
              <a:rPr lang="fr-FR" dirty="0" smtClean="0">
                <a:solidFill>
                  <a:srgbClr val="FF0000"/>
                </a:solidFill>
              </a:rPr>
              <a:t>(Parthénon, Erechthéion…) </a:t>
            </a:r>
            <a:r>
              <a:rPr lang="fr-FR" dirty="0" smtClean="0"/>
              <a:t>et de la collection antique de son </a:t>
            </a:r>
            <a:r>
              <a:rPr lang="fr-FR" dirty="0" smtClean="0">
                <a:solidFill>
                  <a:srgbClr val="FF0000"/>
                </a:solidFill>
              </a:rPr>
              <a:t>musée. 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Déjeuner au restaurant </a:t>
            </a:r>
            <a:r>
              <a:rPr lang="fr-FR" i="1" dirty="0" err="1" smtClean="0"/>
              <a:t>Plaka</a:t>
            </a:r>
            <a:r>
              <a:rPr lang="fr-FR" dirty="0" smtClean="0"/>
              <a:t> à Athènes. </a:t>
            </a:r>
          </a:p>
          <a:p>
            <a:pPr lvl="1"/>
            <a:r>
              <a:rPr lang="fr-FR" dirty="0" smtClean="0"/>
              <a:t>Promenade pittoresque dans le quartier de la </a:t>
            </a:r>
            <a:r>
              <a:rPr lang="fr-FR" dirty="0" err="1" smtClean="0">
                <a:solidFill>
                  <a:srgbClr val="FF0000"/>
                </a:solidFill>
              </a:rPr>
              <a:t>Plaka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smtClean="0"/>
              <a:t>un des plus anciens quartiers d’Athènes. 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928802"/>
            <a:ext cx="8229600" cy="4389120"/>
          </a:xfrm>
        </p:spPr>
        <p:txBody>
          <a:bodyPr>
            <a:normAutofit/>
          </a:bodyPr>
          <a:lstStyle/>
          <a:p>
            <a:r>
              <a:rPr lang="fr-FR" dirty="0" smtClean="0"/>
              <a:t>Jour 3  : mercredi 21 mars : </a:t>
            </a:r>
            <a:r>
              <a:rPr lang="fr-FR" dirty="0" smtClean="0">
                <a:solidFill>
                  <a:srgbClr val="FF0000"/>
                </a:solidFill>
              </a:rPr>
              <a:t>Delphes</a:t>
            </a:r>
          </a:p>
          <a:p>
            <a:r>
              <a:rPr lang="fr-FR" dirty="0" smtClean="0"/>
              <a:t>7H30 : départ </a:t>
            </a:r>
          </a:p>
          <a:p>
            <a:pPr>
              <a:buNone/>
            </a:pPr>
            <a:r>
              <a:rPr lang="fr-FR" sz="2400" dirty="0" smtClean="0"/>
              <a:t>Visite du site de </a:t>
            </a:r>
            <a:r>
              <a:rPr lang="fr-FR" sz="2400" dirty="0" smtClean="0">
                <a:solidFill>
                  <a:srgbClr val="FF0000"/>
                </a:solidFill>
              </a:rPr>
              <a:t>Delphes </a:t>
            </a:r>
            <a:r>
              <a:rPr lang="fr-FR" sz="2400" dirty="0" smtClean="0"/>
              <a:t>(</a:t>
            </a:r>
            <a:r>
              <a:rPr lang="fr-FR" sz="2400" dirty="0" smtClean="0">
                <a:solidFill>
                  <a:srgbClr val="FF0000"/>
                </a:solidFill>
              </a:rPr>
              <a:t>sanctuaire d’Apollon, fontaine de Castalie, le théâtre…</a:t>
            </a:r>
            <a:r>
              <a:rPr lang="fr-FR" sz="2400" dirty="0" smtClean="0"/>
              <a:t>) qui, selon la mythologie grecque, était le centre du monde et visite du </a:t>
            </a:r>
            <a:r>
              <a:rPr lang="fr-FR" sz="2400" dirty="0" smtClean="0">
                <a:solidFill>
                  <a:srgbClr val="FF0000"/>
                </a:solidFill>
              </a:rPr>
              <a:t>Musée</a:t>
            </a:r>
            <a:r>
              <a:rPr lang="fr-FR" sz="2400" dirty="0" smtClean="0"/>
              <a:t> où sont exposés les objets trouvés sur le site archéologique. </a:t>
            </a:r>
          </a:p>
          <a:p>
            <a:pPr>
              <a:buNone/>
            </a:pPr>
            <a:r>
              <a:rPr lang="fr-FR" sz="2400" dirty="0" smtClean="0"/>
              <a:t>Déjeuner au restaurant </a:t>
            </a:r>
            <a:r>
              <a:rPr lang="fr-FR" sz="2400" i="1" dirty="0" err="1" smtClean="0"/>
              <a:t>Omfalos</a:t>
            </a:r>
            <a:r>
              <a:rPr lang="fr-FR" sz="2400" dirty="0" smtClean="0"/>
              <a:t> à Delphes. Retour à </a:t>
            </a:r>
            <a:r>
              <a:rPr lang="fr-FR" sz="2400" dirty="0" err="1" smtClean="0"/>
              <a:t>Agioi</a:t>
            </a:r>
            <a:r>
              <a:rPr lang="fr-FR" sz="2400" dirty="0" smtClean="0"/>
              <a:t> </a:t>
            </a:r>
            <a:r>
              <a:rPr lang="fr-FR" sz="2400" dirty="0" err="1" smtClean="0"/>
              <a:t>Theodoroi</a:t>
            </a:r>
            <a:r>
              <a:rPr lang="fr-FR" sz="2400" dirty="0" smtClean="0"/>
              <a:t>. Dîner et nuit à l’hôtel. 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Jour 4 : </a:t>
            </a:r>
            <a:r>
              <a:rPr lang="fr-FR" dirty="0" smtClean="0"/>
              <a:t>jeudi 22 mars : L’Argolide</a:t>
            </a:r>
            <a:endParaRPr lang="fr-FR" dirty="0" smtClean="0"/>
          </a:p>
          <a:p>
            <a:r>
              <a:rPr lang="fr-FR" dirty="0" smtClean="0"/>
              <a:t>Petit-déjeuner </a:t>
            </a:r>
          </a:p>
          <a:p>
            <a:r>
              <a:rPr lang="fr-FR" dirty="0" smtClean="0"/>
              <a:t>8H30  : Départ pour l’Argolide : visite du site de </a:t>
            </a:r>
            <a:r>
              <a:rPr lang="fr-FR" dirty="0" smtClean="0">
                <a:solidFill>
                  <a:srgbClr val="FF0000"/>
                </a:solidFill>
              </a:rPr>
              <a:t>Mycènes </a:t>
            </a:r>
            <a:r>
              <a:rPr lang="fr-FR" dirty="0" smtClean="0"/>
              <a:t>fondé, selon la légende, par le héros Persée et visite du </a:t>
            </a:r>
            <a:r>
              <a:rPr lang="fr-FR" dirty="0" smtClean="0">
                <a:solidFill>
                  <a:srgbClr val="FF0000"/>
                </a:solidFill>
              </a:rPr>
              <a:t>trésor d’Atrée</a:t>
            </a:r>
            <a:r>
              <a:rPr lang="fr-FR" dirty="0" smtClean="0"/>
              <a:t>, construit en pierres de taille massives, c’est l’édifice le plus monumental de l’architecture mycénienne. </a:t>
            </a:r>
          </a:p>
          <a:p>
            <a:r>
              <a:rPr lang="fr-FR" dirty="0" smtClean="0"/>
              <a:t>Déjeuner au restaurant </a:t>
            </a:r>
            <a:r>
              <a:rPr lang="fr-FR" i="1" dirty="0" err="1" smtClean="0"/>
              <a:t>Kolyzeras</a:t>
            </a:r>
            <a:r>
              <a:rPr lang="fr-FR" dirty="0" smtClean="0"/>
              <a:t> à Mycènes. </a:t>
            </a:r>
          </a:p>
          <a:p>
            <a:r>
              <a:rPr lang="fr-FR" dirty="0" smtClean="0"/>
              <a:t>Visite du théâtre et du sanctuaire d’</a:t>
            </a:r>
            <a:r>
              <a:rPr lang="fr-FR" dirty="0" smtClean="0">
                <a:solidFill>
                  <a:srgbClr val="FF0000"/>
                </a:solidFill>
              </a:rPr>
              <a:t>Epidaure, </a:t>
            </a:r>
            <a:r>
              <a:rPr lang="fr-FR" dirty="0" smtClean="0"/>
              <a:t>haut lieu de la médecine grecque. 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ARGOLID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14818"/>
            <a:ext cx="3048000" cy="1704976"/>
          </a:xfrm>
          <a:prstGeom prst="rect">
            <a:avLst/>
          </a:prstGeom>
          <a:noFill/>
        </p:spPr>
      </p:pic>
      <p:pic>
        <p:nvPicPr>
          <p:cNvPr id="1032" name="Picture 8" descr="Résultat de recherche d'images pour &quot;canal de corinthe carte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143116"/>
            <a:ext cx="4219575" cy="3952876"/>
          </a:xfrm>
          <a:prstGeom prst="rect">
            <a:avLst/>
          </a:prstGeom>
          <a:noFill/>
        </p:spPr>
      </p:pic>
      <p:sp>
        <p:nvSpPr>
          <p:cNvPr id="37" name="Titre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</a:t>
            </a:r>
            <a:r>
              <a:rPr lang="fr-FR" dirty="0" err="1" smtClean="0"/>
              <a:t>argolide</a:t>
            </a:r>
            <a:r>
              <a:rPr lang="fr-FR" dirty="0" smtClean="0"/>
              <a:t> : Mycènes, Epidaure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858</Words>
  <Application>Microsoft Office PowerPoint</Application>
  <PresentationFormat>Affichage à l'écran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Débit</vt:lpstr>
      <vt:lpstr>VOYAGE EN GRECE</vt:lpstr>
      <vt:lpstr>Présentation Equipe</vt:lpstr>
      <vt:lpstr>Objectifs du voyage</vt:lpstr>
      <vt:lpstr>Programme du voyage</vt:lpstr>
      <vt:lpstr>La Grèce</vt:lpstr>
      <vt:lpstr>Programme du voyage</vt:lpstr>
      <vt:lpstr>Programme du voyage</vt:lpstr>
      <vt:lpstr>Programme du voyage</vt:lpstr>
      <vt:lpstr>L’argolide : Mycènes, Epidaure</vt:lpstr>
      <vt:lpstr>Programme du voyage</vt:lpstr>
      <vt:lpstr>Programme du voyage</vt:lpstr>
      <vt:lpstr>Vie du groupe</vt:lpstr>
      <vt:lpstr>Quoi emporter ?</vt:lpstr>
      <vt:lpstr>Rappel</vt:lpstr>
      <vt:lpstr>BUDGET DU VOYAGE</vt:lpstr>
      <vt:lpstr>VOYAGE EN GRECE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VOYAGE EN GRECE</dc:title>
  <dc:creator>judith berthelot</dc:creator>
  <cp:lastModifiedBy>judith berthelot</cp:lastModifiedBy>
  <cp:revision>24</cp:revision>
  <dcterms:created xsi:type="dcterms:W3CDTF">2018-02-15T09:48:25Z</dcterms:created>
  <dcterms:modified xsi:type="dcterms:W3CDTF">2018-02-26T16:15:13Z</dcterms:modified>
</cp:coreProperties>
</file>